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F18E4-61F4-4075-9B6D-4AC0F4E4E8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b="1" dirty="0"/>
            </a:br>
            <a:r>
              <a:rPr lang="ru-RU" sz="3600" b="1" dirty="0">
                <a:solidFill>
                  <a:schemeClr val="tx1"/>
                </a:solidFill>
              </a:rPr>
              <a:t>ПРАКТИЧЕСКИЙ ПРИРОДООХРАННЫЙ ПРОЕКТ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b="1" dirty="0">
                <a:solidFill>
                  <a:schemeClr val="tx1"/>
                </a:solidFill>
              </a:rPr>
              <a:t> «ЧИСТЫЙ МИР СВОИМИ РУКАМИ</a:t>
            </a:r>
            <a:r>
              <a:rPr lang="en-US" sz="3600" b="1" dirty="0">
                <a:solidFill>
                  <a:schemeClr val="tx1"/>
                </a:solidFill>
              </a:rPr>
              <a:t>»</a:t>
            </a:r>
            <a:br>
              <a:rPr lang="ru-RU" sz="3600" dirty="0"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26E668-EEEC-402C-8DE9-795B9BCB6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766871"/>
          </a:xfrm>
        </p:spPr>
        <p:txBody>
          <a:bodyPr>
            <a:normAutofit fontScale="77500" lnSpcReduction="20000"/>
          </a:bodyPr>
          <a:lstStyle/>
          <a:p>
            <a:r>
              <a:rPr lang="ru-RU" b="1" u="sng" dirty="0">
                <a:solidFill>
                  <a:schemeClr val="tx1"/>
                </a:solidFill>
              </a:rPr>
              <a:t>Выполнили:</a:t>
            </a:r>
            <a:endParaRPr lang="ru-RU" u="sng" dirty="0">
              <a:solidFill>
                <a:schemeClr val="tx1"/>
              </a:solidFill>
            </a:endParaRPr>
          </a:p>
          <a:p>
            <a:r>
              <a:rPr lang="ru-RU" b="1" u="sng" dirty="0">
                <a:solidFill>
                  <a:schemeClr val="tx1"/>
                </a:solidFill>
              </a:rPr>
              <a:t> ученицы 8 класса </a:t>
            </a:r>
            <a:endParaRPr lang="ru-RU" u="sng" dirty="0">
              <a:solidFill>
                <a:schemeClr val="tx1"/>
              </a:solidFill>
            </a:endParaRPr>
          </a:p>
          <a:p>
            <a:r>
              <a:rPr lang="ru-RU" b="1" u="sng" dirty="0" err="1">
                <a:solidFill>
                  <a:schemeClr val="tx1"/>
                </a:solidFill>
              </a:rPr>
              <a:t>Зиннурова</a:t>
            </a:r>
            <a:r>
              <a:rPr lang="ru-RU" b="1" u="sng" dirty="0">
                <a:solidFill>
                  <a:schemeClr val="tx1"/>
                </a:solidFill>
              </a:rPr>
              <a:t> Аделина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Ученица 7 класса 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Иванова Светлана 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Руководитель </a:t>
            </a:r>
            <a:r>
              <a:rPr lang="ru-RU" b="1" u="sng" dirty="0" err="1">
                <a:solidFill>
                  <a:schemeClr val="tx1"/>
                </a:solidFill>
              </a:rPr>
              <a:t>Даулетшина</a:t>
            </a:r>
            <a:r>
              <a:rPr lang="ru-RU" b="1" u="sng" dirty="0">
                <a:solidFill>
                  <a:schemeClr val="tx1"/>
                </a:solidFill>
              </a:rPr>
              <a:t> А.</a:t>
            </a:r>
            <a:r>
              <a:rPr lang="ru-RU" b="1" u="sng" dirty="0"/>
              <a:t>Ф.</a:t>
            </a:r>
            <a:endParaRPr lang="ru-RU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88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79A1ED9-A972-47D0-B2BD-8ED4CF45EF5C}"/>
              </a:ext>
            </a:extLst>
          </p:cNvPr>
          <p:cNvSpPr/>
          <p:nvPr/>
        </p:nvSpPr>
        <p:spPr>
          <a:xfrm>
            <a:off x="1417983" y="821635"/>
            <a:ext cx="7726017" cy="4218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r>
              <a:rPr lang="ru-RU" sz="2800" b="1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Цель</a:t>
            </a:r>
            <a:r>
              <a:rPr lang="ru-RU" sz="2800" b="1" i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b="1" i="1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проекта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включение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школьников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в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природоохранную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деятельность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и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забота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о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чистоте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окружающей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среды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Задачи</a:t>
            </a:r>
            <a:r>
              <a:rPr lang="ru-RU" sz="2800" b="1" i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проекта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Включение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школьников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природоохранную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деятельность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Приобщать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ребят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мероприятиям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улучшению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санитарного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состояния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окрестностях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города</a:t>
            </a:r>
            <a:r>
              <a:rPr lang="ru-RU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Лениногорск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23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815FF43-36DA-463A-A67B-6FE28D129F0C}"/>
              </a:ext>
            </a:extLst>
          </p:cNvPr>
          <p:cNvSpPr/>
          <p:nvPr/>
        </p:nvSpPr>
        <p:spPr>
          <a:xfrm>
            <a:off x="384313" y="543339"/>
            <a:ext cx="9528313" cy="3931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Проблема</a:t>
            </a:r>
            <a:r>
              <a:rPr lang="en-US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как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поддерживать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чистоту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сохранять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зелёные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насаждения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выполняющие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важную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роль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оздоровлении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окружающей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среды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создании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оптимальных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условий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для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жизни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человека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городе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Лениногорск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Время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проведения</a:t>
            </a:r>
            <a:r>
              <a:rPr lang="en-US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июнь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декабрь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 2018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года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Практическая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значимость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проекта</a:t>
            </a:r>
            <a:r>
              <a:rPr lang="en-US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«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Чистый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мир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своими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руками</a:t>
            </a:r>
            <a:r>
              <a:rPr lang="en-US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»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Наша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задача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-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всеми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доступными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методами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стимулировать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различную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инициативу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направленную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устранение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экологических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проблем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Поэтому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возникает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необходимость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во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первых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создании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системы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природоохранных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во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вторых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научное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обоснование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включение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эту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систему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критериев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эстетической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оценки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природы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третьих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развитие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системы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экологического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воспитания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 </a:t>
            </a:r>
            <a:endParaRPr lang="ru-RU" dirty="0">
              <a:solidFill>
                <a:srgbClr val="000000"/>
              </a:solidFill>
              <a:latin typeface="Roboto"/>
              <a:ea typeface="Times New Roman" panose="02020603050405020304" pitchFamily="18" charset="0"/>
              <a:cs typeface="Roboto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998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6D6D41-D784-4076-A1DC-7BB10470484D}"/>
              </a:ext>
            </a:extLst>
          </p:cNvPr>
          <p:cNvSpPr/>
          <p:nvPr/>
        </p:nvSpPr>
        <p:spPr>
          <a:xfrm>
            <a:off x="702365" y="1019398"/>
            <a:ext cx="8759687" cy="3041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Этапы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проекта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1</a:t>
            </a:r>
            <a:r>
              <a:rPr lang="ru-RU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этап–подготовительный</a:t>
            </a:r>
            <a:r>
              <a:rPr lang="en-US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организация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подготовительных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мероприятий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1.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Создание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организационной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ответственной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подготовку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организацию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проекта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;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составление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организационных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планов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2.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Разработка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сценариев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природоохранных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проведению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природоохранной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пропаганды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среди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школьников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населения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беседы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тематические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встречи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акциях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интеллектуальные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турниры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;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организация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социологических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опросов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населения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3.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Разработка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изготовление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агитационных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средств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наглядной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агитации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плакат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информационный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стенд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,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электронная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презентация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412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BD11CF-9636-4475-8066-89EBDEAB1EF5}"/>
              </a:ext>
            </a:extLst>
          </p:cNvPr>
          <p:cNvSpPr/>
          <p:nvPr/>
        </p:nvSpPr>
        <p:spPr>
          <a:xfrm>
            <a:off x="1113183" y="742122"/>
            <a:ext cx="8030817" cy="2744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2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этап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теоретический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практический</a:t>
            </a:r>
            <a:r>
              <a:rPr lang="en-US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разработанных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эколого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просветительских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мероприятий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: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устной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общественно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массовой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практической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3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этап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итоговый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Подведение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итогов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план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работы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следующий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год</a:t>
            </a:r>
            <a:r>
              <a:rPr lang="en-US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800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9A6245-D28D-404C-8C45-31C9D8212424}"/>
              </a:ext>
            </a:extLst>
          </p:cNvPr>
          <p:cNvSpPr/>
          <p:nvPr/>
        </p:nvSpPr>
        <p:spPr>
          <a:xfrm>
            <a:off x="318051" y="870319"/>
            <a:ext cx="9077739" cy="3042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рамках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проекта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1.«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Вместе работать здорово!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июля в Лениногорске прошел субботник по сбору и сортировке мусора на территории парка Буровиков. Ребята ,а также жители города вместе убрали любимое и чудесное место нашего замечательного города.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 итогам субботника было собрано 6 мусорных пакетов ,ну а самый главный итог это ,то что мы очистили территорию от мусора.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Вместе мы сила ,вместе мы сможем свернуть горы, вместе мы сможем отчистить наш город от мусора.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E54F17-7382-43DB-9447-5337E460E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1" y="3640572"/>
            <a:ext cx="4333461" cy="29637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66BA78-7957-41C9-B3AC-7D649D583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847" y="3561535"/>
            <a:ext cx="5719870" cy="304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2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0AC46D-9CE9-4060-9CFE-C4B1F6CC09B6}"/>
              </a:ext>
            </a:extLst>
          </p:cNvPr>
          <p:cNvSpPr/>
          <p:nvPr/>
        </p:nvSpPr>
        <p:spPr>
          <a:xfrm>
            <a:off x="596348" y="490331"/>
            <a:ext cx="8547652" cy="185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августа активисты провели экологический рейд на родник «Легенда» ,а так же на родник «Капелька» , «Прохладный», «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Яшлек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», «Здоровье».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 итогам рейда было очищено от бытового мусора 5 родников в г Лениногорске. Собрано более 20 мешков с мусором. Вокруг родника территория стала гораздо чище.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37D252-E765-44CB-8BB6-404830C82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04" y="2278967"/>
            <a:ext cx="4462670" cy="44626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262267-3BF9-4F7C-B50B-687AED23A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158" y="2278967"/>
            <a:ext cx="4353339" cy="435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9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3EF982-186E-42CE-ABA1-49F11453EC97}"/>
              </a:ext>
            </a:extLst>
          </p:cNvPr>
          <p:cNvSpPr/>
          <p:nvPr/>
        </p:nvSpPr>
        <p:spPr>
          <a:xfrm>
            <a:off x="490329" y="870319"/>
            <a:ext cx="8905461" cy="3635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Макулатуру соберём и деревья сбережём!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Ежегодно исчезает 13 миллионов гектаров леса, тогда как вырастает только шесть! Это значит, что каждую секунду на планете вырубают лес размером с футбольное поле! А чем можем помочь мы? Например, собирать макулатуру! Активисты экологического движения «Будет Чисто» Лениногорск объявили сбор макулатуры. С 20 августа по 20 сентября  проходил сбор макулатуры.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 каждым годом всё больше и больше вырубают леса, которые являются домом для животных и нашим источником кислорода. Люди не осознают, что вырубая огромные участки лесов, губят всё живое вокруг.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 счастью есть люди, которые собирают макулатуру, перерабатывают её ,после чего вновь используют, благодаря чему сохраняют деревья.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Мы тоже не остались в стороне ,за время которого мы собрали 666 кг.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AA42E-AA8B-4D65-A923-302EBD51C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4" y="4505866"/>
            <a:ext cx="3080271" cy="23102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AB7772-B942-45F6-87A9-51ADC9A0A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395" y="4134805"/>
            <a:ext cx="3212790" cy="240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8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7086A4-B2A9-465C-A833-FE8E3BF3F972}"/>
              </a:ext>
            </a:extLst>
          </p:cNvPr>
          <p:cNvSpPr/>
          <p:nvPr/>
        </p:nvSpPr>
        <p:spPr>
          <a:xfrm>
            <a:off x="1113183" y="609600"/>
            <a:ext cx="8030817" cy="12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 территории парка культуры и отдыха им. Горького А.М.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15 сентября прошла волонтерская уборка «Сделаем вместе» За 2 часа участники собрали 40 мешков отходов. Самым распространенным мусором на участке оказались  бутылки из-под напитков и влажные салфетки.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1C447B-A9E7-4080-BEA5-3CD77EF3A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95" y="2024270"/>
            <a:ext cx="3247610" cy="43301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9A9982-742B-4EB9-9A96-988656F3F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026" y="2042035"/>
            <a:ext cx="5230010" cy="410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2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747412-CD0B-4040-AEDB-A8EB69DA132A}"/>
              </a:ext>
            </a:extLst>
          </p:cNvPr>
          <p:cNvSpPr/>
          <p:nvPr/>
        </p:nvSpPr>
        <p:spPr>
          <a:xfrm>
            <a:off x="781878" y="410817"/>
            <a:ext cx="8362122" cy="185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Субботник - это добрая традиция.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Сентябрь - традиционное время наведения порядка, а субботники - добрая традиция, объединяющая поколения. 29 сентября провели субботник на роднике "Здоровье".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Хоть на улице была пасмурная погода, ребят это не напугало. Все вместе, как одна дружная команда, собрали более 20 мусорных мешков.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571C21-DE0C-420C-81D1-4138C063E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78" y="2580455"/>
            <a:ext cx="5358296" cy="40187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FB591C-2526-4DE5-B757-AE3E66847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028" y="2777582"/>
            <a:ext cx="4459899" cy="334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41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0F1631-EAE6-4AD1-AC3D-A0B45A9BD92D}"/>
              </a:ext>
            </a:extLst>
          </p:cNvPr>
          <p:cNvSpPr/>
          <p:nvPr/>
        </p:nvSpPr>
        <p:spPr>
          <a:xfrm>
            <a:off x="954157" y="636104"/>
            <a:ext cx="8189843" cy="2448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Результат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реализации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проекта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«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Чистый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мир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своими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руками</a:t>
            </a:r>
            <a:r>
              <a:rPr lang="ru-RU" b="1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»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1.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Формирование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бережного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отношения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природе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через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общественно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-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массовую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деятельность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2.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Практическое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участие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учащихся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акциях</a:t>
            </a: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Roboto"/>
                <a:ea typeface="Times New Roman" panose="02020603050405020304" pitchFamily="18" charset="0"/>
                <a:cs typeface="Roboto"/>
              </a:rPr>
              <a:t> 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5A2B9E-9CC0-40DF-843B-4087539A7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2753138"/>
            <a:ext cx="6679095" cy="37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65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08E5A6-E479-4757-80EC-D53FDA3586F9}"/>
              </a:ext>
            </a:extLst>
          </p:cNvPr>
          <p:cNvSpPr/>
          <p:nvPr/>
        </p:nvSpPr>
        <p:spPr>
          <a:xfrm>
            <a:off x="2835966" y="331304"/>
            <a:ext cx="4920906" cy="1235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Перспективы развития проекта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7710A3-9B12-4337-B040-B45C5845A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48" y="1833769"/>
            <a:ext cx="4253948" cy="31904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4B24BF-09D2-482C-A437-AD9E02DD8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017" y="285248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122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176</TotalTime>
  <Words>449</Words>
  <Application>Microsoft Office PowerPoint</Application>
  <PresentationFormat>Широкоэкранный</PresentationFormat>
  <Paragraphs>58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Helvetica</vt:lpstr>
      <vt:lpstr>Roboto</vt:lpstr>
      <vt:lpstr>Trebuchet MS</vt:lpstr>
      <vt:lpstr>Wingdings 3</vt:lpstr>
      <vt:lpstr>Аспект</vt:lpstr>
      <vt:lpstr> ПРАКТИЧЕСКИЙ ПРИРОДООХРАННЫЙ ПРОЕКТ  «ЧИСТЫЙ МИР СВОИМИ РУКАМИ»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ПРАКТИЧЕСКИЙ ПРИРОДООХРАННЫЙ ПРОЕКТ  «ЧИСТЫЙ МИР СВОИМИ РУКАМИ»</dc:title>
  <dc:creator>Asus</dc:creator>
  <cp:lastModifiedBy>Asus</cp:lastModifiedBy>
  <cp:revision>10</cp:revision>
  <dcterms:created xsi:type="dcterms:W3CDTF">2019-01-25T13:59:58Z</dcterms:created>
  <dcterms:modified xsi:type="dcterms:W3CDTF">2019-01-29T07:34:10Z</dcterms:modified>
</cp:coreProperties>
</file>